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8" r:id="rId4"/>
    <p:sldId id="264" r:id="rId5"/>
    <p:sldId id="259" r:id="rId6"/>
    <p:sldId id="265" r:id="rId7"/>
    <p:sldId id="260" r:id="rId8"/>
    <p:sldId id="266" r:id="rId9"/>
    <p:sldId id="261" r:id="rId10"/>
    <p:sldId id="262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733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DEV, QA, and PROD Environments in IT Software Product Life Cycle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31342" y="5570220"/>
            <a:ext cx="6400800" cy="1752600"/>
          </a:xfrm>
        </p:spPr>
        <p:txBody>
          <a:bodyPr/>
          <a:lstStyle/>
          <a:p>
            <a:r>
              <a:rPr dirty="0"/>
              <a:t>Paramatma Pulivarthi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0936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 algn="r">
              <a:defRPr sz="1000">
                <a:solidFill>
                  <a:srgbClr val="646464"/>
                </a:solidFill>
              </a:defRPr>
            </a:pPr>
            <a:r>
              <a:t>Paramatma Pulivarthi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Integration with Software Product Life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t>Each environment aligns with different stages of the software product life cycle:</a:t>
            </a:r>
          </a:p>
          <a:p>
            <a:endParaRPr/>
          </a:p>
          <a:p>
            <a:r>
              <a:t>• DEV → Supports Design and Development phases.</a:t>
            </a:r>
          </a:p>
          <a:p>
            <a:r>
              <a:t>• QA → Validates during Testing and Pre-release.</a:t>
            </a:r>
          </a:p>
          <a:p>
            <a:r>
              <a:t>• PROD → Operates during Deployment and Maintenance.</a:t>
            </a:r>
          </a:p>
          <a:p>
            <a:endParaRPr/>
          </a:p>
          <a:p>
            <a:r>
              <a:t>This structured environment flow ensures controlled delivery, quality assurance, and sustainable operations.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0936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 algn="r">
              <a:defRPr sz="1000">
                <a:solidFill>
                  <a:srgbClr val="646464"/>
                </a:solidFill>
              </a:defRPr>
            </a:pPr>
            <a:r>
              <a:t>Paramatma Pulivarthi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73F453C4-02FC-0E27-245B-0DC7D483C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886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Development (DEV)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dirty="0"/>
              <a:t>The DEV environment is where developers build and integrate new features, fix bugs, and experiment with code.</a:t>
            </a:r>
          </a:p>
          <a:p>
            <a:endParaRPr dirty="0"/>
          </a:p>
          <a:p>
            <a:r>
              <a:rPr dirty="0"/>
              <a:t>Key Characteristics:</a:t>
            </a:r>
          </a:p>
          <a:p>
            <a:pPr marL="0" indent="0">
              <a:buNone/>
            </a:pPr>
            <a:r>
              <a:rPr dirty="0"/>
              <a:t>.</a:t>
            </a:r>
          </a:p>
          <a:p>
            <a:endParaRPr dirty="0"/>
          </a:p>
          <a:p>
            <a:r>
              <a:rPr dirty="0"/>
              <a:t>Goal: Enable rapid iteration and innovation while maintaining code quality.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0936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 algn="r">
              <a:defRPr sz="1000">
                <a:solidFill>
                  <a:srgbClr val="646464"/>
                </a:solidFill>
              </a:defRPr>
            </a:pPr>
            <a:r>
              <a:t>Paramatma Pulivarthi</a:t>
            </a:r>
          </a:p>
        </p:txBody>
      </p:sp>
      <p:pic>
        <p:nvPicPr>
          <p:cNvPr id="2052" name="Picture 4" descr="Generated image">
            <a:extLst>
              <a:ext uri="{FF2B5EF4-FFF2-40B4-BE49-F238E27FC236}">
                <a16:creationId xmlns:a16="http://schemas.microsoft.com/office/drawing/2014/main" id="{BFB8D1F5-EA81-2882-EC6A-7116D1AB9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450" y="2428567"/>
            <a:ext cx="3902540" cy="2601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lastic Car Parts, For Automotive at ₹ 2500/piece in New Delhi | ID:  23717845733">
            <a:extLst>
              <a:ext uri="{FF2B5EF4-FFF2-40B4-BE49-F238E27FC236}">
                <a16:creationId xmlns:a16="http://schemas.microsoft.com/office/drawing/2014/main" id="{BC533D3D-2999-3E0F-EA21-EDC9ACA58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5800"/>
            <a:ext cx="91440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5947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Quality Assurance (QA)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The QA environment is dedicated to testing and validation of the software product before it goes live.</a:t>
            </a:r>
          </a:p>
          <a:p>
            <a:endParaRPr dirty="0"/>
          </a:p>
          <a:p>
            <a:r>
              <a:rPr dirty="0"/>
              <a:t>Key Characteristics:</a:t>
            </a:r>
          </a:p>
          <a:p>
            <a:endParaRPr dirty="0"/>
          </a:p>
          <a:p>
            <a:r>
              <a:rPr dirty="0"/>
              <a:t>Goal: Ensure all bugs are identified and fixed before deployment to production.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0936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 algn="r">
              <a:defRPr sz="1000">
                <a:solidFill>
                  <a:srgbClr val="646464"/>
                </a:solidFill>
              </a:defRPr>
            </a:pPr>
            <a:r>
              <a:t>Paramatma Pulivarthi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5EA95DE-DB83-5234-2341-00AD1DF4A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1" y="2644877"/>
            <a:ext cx="3840480" cy="2359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ow Different Car Crash Tests are ...">
            <a:extLst>
              <a:ext uri="{FF2B5EF4-FFF2-40B4-BE49-F238E27FC236}">
                <a16:creationId xmlns:a16="http://schemas.microsoft.com/office/drawing/2014/main" id="{61893E64-85CB-260C-B878-29E9B6A72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850" y="1199536"/>
            <a:ext cx="5899377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5328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Production (PROD)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The PROD environment hosts the live application used by end users. It must be secure, reliable, and highly available.</a:t>
            </a:r>
          </a:p>
          <a:p>
            <a:endParaRPr dirty="0"/>
          </a:p>
          <a:p>
            <a:r>
              <a:rPr dirty="0"/>
              <a:t>Key Characteristics:</a:t>
            </a:r>
          </a:p>
          <a:p>
            <a:pPr marL="0" indent="0">
              <a:buNone/>
            </a:pPr>
            <a:endParaRPr dirty="0"/>
          </a:p>
          <a:p>
            <a:r>
              <a:rPr dirty="0"/>
              <a:t>Goal: Deliver a stable, high-performance experience to users.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0936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 algn="r">
              <a:defRPr sz="1000">
                <a:solidFill>
                  <a:srgbClr val="646464"/>
                </a:solidFill>
              </a:defRPr>
            </a:pPr>
            <a:r>
              <a:t>Paramatma Pulivarthi</a:t>
            </a:r>
          </a:p>
        </p:txBody>
      </p:sp>
      <p:pic>
        <p:nvPicPr>
          <p:cNvPr id="6146" name="Picture 2" descr="Generated image">
            <a:extLst>
              <a:ext uri="{FF2B5EF4-FFF2-40B4-BE49-F238E27FC236}">
                <a16:creationId xmlns:a16="http://schemas.microsoft.com/office/drawing/2014/main" id="{D9AC750E-949A-1406-5F93-2565B4F93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7680" y="3143865"/>
            <a:ext cx="2723535" cy="1815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ar showroom with used cars of various ...">
            <a:extLst>
              <a:ext uri="{FF2B5EF4-FFF2-40B4-BE49-F238E27FC236}">
                <a16:creationId xmlns:a16="http://schemas.microsoft.com/office/drawing/2014/main" id="{125AA3B6-86C4-3651-BF37-2CAF677D6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0723" y="644046"/>
            <a:ext cx="3040164" cy="2297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Sale of cars in the showroom. new cars ...">
            <a:extLst>
              <a:ext uri="{FF2B5EF4-FFF2-40B4-BE49-F238E27FC236}">
                <a16:creationId xmlns:a16="http://schemas.microsoft.com/office/drawing/2014/main" id="{59A62348-04EE-0435-FA5A-DCDACF1EB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396" y="3732572"/>
            <a:ext cx="3915236" cy="2638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899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Flow Between Environments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914400" y="2743200"/>
            <a:ext cx="1828800" cy="73152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DEV</a:t>
            </a:r>
          </a:p>
        </p:txBody>
      </p:sp>
      <p:sp>
        <p:nvSpPr>
          <p:cNvPr id="4" name="Rectangle 3"/>
          <p:cNvSpPr/>
          <p:nvPr/>
        </p:nvSpPr>
        <p:spPr>
          <a:xfrm>
            <a:off x="3200400" y="2743200"/>
            <a:ext cx="1828800" cy="73152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QA</a:t>
            </a:r>
          </a:p>
        </p:txBody>
      </p:sp>
      <p:sp>
        <p:nvSpPr>
          <p:cNvPr id="5" name="Rectangle 4"/>
          <p:cNvSpPr/>
          <p:nvPr/>
        </p:nvSpPr>
        <p:spPr>
          <a:xfrm>
            <a:off x="5486400" y="2743200"/>
            <a:ext cx="1828800" cy="73152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PROD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" y="630936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 algn="r">
              <a:defRPr sz="1000">
                <a:solidFill>
                  <a:srgbClr val="646464"/>
                </a:solidFill>
              </a:defRPr>
            </a:pPr>
            <a:r>
              <a:t>Paramatma Pulivarthi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218</Words>
  <Application>Microsoft Office PowerPoint</Application>
  <PresentationFormat>On-screen Show (4:3)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DEV, QA, and PROD Environments in IT Software Product Life Cycle</vt:lpstr>
      <vt:lpstr>PowerPoint Presentation</vt:lpstr>
      <vt:lpstr>Development (DEV) Environment</vt:lpstr>
      <vt:lpstr>PowerPoint Presentation</vt:lpstr>
      <vt:lpstr>Quality Assurance (QA) Environment</vt:lpstr>
      <vt:lpstr>PowerPoint Presentation</vt:lpstr>
      <vt:lpstr>Production (PROD) Environment</vt:lpstr>
      <vt:lpstr>PowerPoint Presentation</vt:lpstr>
      <vt:lpstr>Flow Between Environments</vt:lpstr>
      <vt:lpstr>Integration with Software Product Life Cycle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lakshmi pulivarthi</cp:lastModifiedBy>
  <cp:revision>2</cp:revision>
  <dcterms:created xsi:type="dcterms:W3CDTF">2013-01-27T09:14:16Z</dcterms:created>
  <dcterms:modified xsi:type="dcterms:W3CDTF">2025-10-06T20:07:02Z</dcterms:modified>
  <cp:category/>
</cp:coreProperties>
</file>

<file path=docProps/thumbnail.jpeg>
</file>